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EABC0-54F9-4E61-A890-29E2254DAE27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B18B4-EA6D-4558-9805-3FA31609A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9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25-E23B-4E4D-9EF7-ED37ACF9FC4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87C0-53D2-4E9D-913C-DF930907B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1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25-E23B-4E4D-9EF7-ED37ACF9FC4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87C0-53D2-4E9D-913C-DF930907B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6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25-E23B-4E4D-9EF7-ED37ACF9FC4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87C0-53D2-4E9D-913C-DF930907B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1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25-E23B-4E4D-9EF7-ED37ACF9FC4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87C0-53D2-4E9D-913C-DF930907B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7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25-E23B-4E4D-9EF7-ED37ACF9FC4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87C0-53D2-4E9D-913C-DF930907B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55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25-E23B-4E4D-9EF7-ED37ACF9FC4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87C0-53D2-4E9D-913C-DF930907B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4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25-E23B-4E4D-9EF7-ED37ACF9FC4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87C0-53D2-4E9D-913C-DF930907B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0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25-E23B-4E4D-9EF7-ED37ACF9FC4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87C0-53D2-4E9D-913C-DF930907B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4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25-E23B-4E4D-9EF7-ED37ACF9FC4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87C0-53D2-4E9D-913C-DF930907B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25-E23B-4E4D-9EF7-ED37ACF9FC4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87C0-53D2-4E9D-913C-DF930907B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8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625-E23B-4E4D-9EF7-ED37ACF9FC4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87C0-53D2-4E9D-913C-DF930907B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4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EF625-E23B-4E4D-9EF7-ED37ACF9FC42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687C0-53D2-4E9D-913C-DF930907B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videos/search?q=videos+about+resumes&amp;FORM=HDRSC3&amp;adlt=strict#view=detail&amp;mid=BD26B4A0ED4C469708DDBD26B4A0ED4C469708D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ume-resource.com/basic-resume-tips/" TargetMode="External"/><Relationship Id="rId2" Type="http://schemas.openxmlformats.org/officeDocument/2006/relationships/hyperlink" Target="http://www.careeronestop.org/resumeguide/introduction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obstar.org/tools/resume/sample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Baskerville Old Face" pitchFamily="18" charset="0"/>
              </a:rPr>
              <a:t>STUDENT RESUME</a:t>
            </a:r>
            <a:r>
              <a:rPr lang="en-US" dirty="0">
                <a:solidFill>
                  <a:srgbClr val="7030A0"/>
                </a:solidFill>
                <a:latin typeface="Baskerville Old Face" pitchFamily="18" charset="0"/>
              </a:rPr>
              <a:t/>
            </a:r>
            <a:br>
              <a:rPr lang="en-US" dirty="0">
                <a:solidFill>
                  <a:srgbClr val="7030A0"/>
                </a:solidFill>
                <a:latin typeface="Baskerville Old Face" pitchFamily="18" charset="0"/>
              </a:rPr>
            </a:br>
            <a:endParaRPr lang="en-US" dirty="0">
              <a:solidFill>
                <a:srgbClr val="7030A0"/>
              </a:solidFill>
              <a:latin typeface="Baskerville Old Face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Initial Thoughts: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sz="2800" b="1" dirty="0"/>
              <a:t>What is an employer?</a:t>
            </a:r>
            <a:endParaRPr lang="en-US" sz="2800" dirty="0"/>
          </a:p>
          <a:p>
            <a:r>
              <a:rPr lang="en-US" sz="2800" b="1" dirty="0"/>
              <a:t>What does “diverse,” &amp; “well-rounded” mean?</a:t>
            </a:r>
            <a:endParaRPr lang="en-US" sz="2800" dirty="0"/>
          </a:p>
          <a:p>
            <a:r>
              <a:rPr lang="en-US" sz="2800" b="1" dirty="0"/>
              <a:t>Why would employers care about your hobbies, grades, accomplishments, and skills?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14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Baskerville Old Face" pitchFamily="18" charset="0"/>
              </a:rPr>
              <a:t>STUDENT RESUME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Dear </a:t>
            </a:r>
            <a:r>
              <a:rPr lang="en-US" b="1" dirty="0" smtClean="0">
                <a:solidFill>
                  <a:srgbClr val="00B050"/>
                </a:solidFill>
              </a:rPr>
              <a:t>student</a:t>
            </a:r>
            <a:r>
              <a:rPr lang="en-US" b="1" dirty="0">
                <a:solidFill>
                  <a:srgbClr val="00B050"/>
                </a:solidFill>
              </a:rPr>
              <a:t>,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You </a:t>
            </a:r>
            <a:r>
              <a:rPr lang="en-US" b="1" dirty="0">
                <a:solidFill>
                  <a:srgbClr val="00B050"/>
                </a:solidFill>
              </a:rPr>
              <a:t>have spent the last year learning much about </a:t>
            </a:r>
            <a:r>
              <a:rPr lang="en-US" b="1" dirty="0" smtClean="0">
                <a:solidFill>
                  <a:srgbClr val="00B050"/>
                </a:solidFill>
              </a:rPr>
              <a:t>many subjects</a:t>
            </a:r>
            <a:r>
              <a:rPr lang="en-US" b="1" dirty="0">
                <a:solidFill>
                  <a:srgbClr val="00B050"/>
                </a:solidFill>
              </a:rPr>
              <a:t>. All of this learning is relevant to your future. As I have said before, when you reflect on your learning you embed it deeper into memory.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Below is a link to a PPT explaining “resumes.” Although it is a language arts skill, it is important to understand all subjects from different perspectives. It is also important to employers to have staff that is balanced, diverse and well rounded.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Keep asking questions &amp; focus on learning, (not grades). Good luck with your future!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Your teacher,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Ms</a:t>
            </a:r>
            <a:r>
              <a:rPr lang="en-US" b="1" dirty="0">
                <a:solidFill>
                  <a:srgbClr val="00B050"/>
                </a:solidFill>
              </a:rPr>
              <a:t>. Hernandez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8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Baskerville Old Face" pitchFamily="18" charset="0"/>
              </a:rPr>
              <a:t>STUDENT RESUME</a:t>
            </a:r>
            <a:r>
              <a:rPr lang="en-US" dirty="0">
                <a:solidFill>
                  <a:srgbClr val="7030A0"/>
                </a:solidFill>
                <a:latin typeface="Baskerville Old Face" pitchFamily="18" charset="0"/>
              </a:rPr>
              <a:t/>
            </a:r>
            <a:br>
              <a:rPr lang="en-US" dirty="0">
                <a:solidFill>
                  <a:srgbClr val="7030A0"/>
                </a:solidFill>
                <a:latin typeface="Baskerville Old Face" pitchFamily="18" charset="0"/>
              </a:rPr>
            </a:br>
            <a:endParaRPr lang="en-US" dirty="0">
              <a:solidFill>
                <a:srgbClr val="7030A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Your assignment</a:t>
            </a:r>
            <a:r>
              <a:rPr lang="en-US" b="1" dirty="0" smtClean="0">
                <a:solidFill>
                  <a:srgbClr val="FFC000"/>
                </a:solidFill>
              </a:rPr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You will create a resume designed for </a:t>
            </a:r>
            <a:r>
              <a:rPr lang="en-US" b="1" dirty="0" smtClean="0"/>
              <a:t>high school/college needs. Pretend </a:t>
            </a:r>
            <a:r>
              <a:rPr lang="en-US" b="1" dirty="0"/>
              <a:t>as though </a:t>
            </a:r>
            <a:r>
              <a:rPr lang="en-US" b="1" dirty="0" smtClean="0"/>
              <a:t>it is for your </a:t>
            </a:r>
            <a:r>
              <a:rPr lang="en-US" b="1" dirty="0"/>
              <a:t>future </a:t>
            </a:r>
            <a:r>
              <a:rPr lang="en-US" b="1" dirty="0" smtClean="0"/>
              <a:t>employer. </a:t>
            </a:r>
            <a:r>
              <a:rPr lang="en-US" b="1" dirty="0"/>
              <a:t>(Meaning you really want to impress them</a:t>
            </a:r>
            <a:r>
              <a:rPr lang="en-US" b="1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1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Baskerville Old Face" pitchFamily="18" charset="0"/>
              </a:rPr>
              <a:t>STUDENT RESUME</a:t>
            </a:r>
            <a:endParaRPr lang="en-US" dirty="0">
              <a:solidFill>
                <a:srgbClr val="7030A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</a:rPr>
              <a:t>Follow these steps:</a:t>
            </a:r>
            <a:endParaRPr lang="en-US" dirty="0">
              <a:solidFill>
                <a:srgbClr val="FFC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View </a:t>
            </a:r>
            <a:r>
              <a:rPr lang="en-US"/>
              <a:t>the </a:t>
            </a:r>
            <a:r>
              <a:rPr lang="en-US" smtClean="0"/>
              <a:t>video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hlinkClick r:id="rId2"/>
              </a:rPr>
              <a:t>http://www.bing.com/videos/search?q=videos+about+resumes&amp;FORM=HDRSC3&amp;adlt=strict#view=detail&amp;mid=BD26B4A0ED4C469708DDBD26B4A0ED4C469708DD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Open the resume template in Word &amp; save as </a:t>
            </a:r>
            <a:r>
              <a:rPr lang="en-US" i="1" dirty="0"/>
              <a:t>Your name</a:t>
            </a:r>
            <a:r>
              <a:rPr lang="en-US" dirty="0"/>
              <a:t> </a:t>
            </a:r>
            <a:r>
              <a:rPr lang="en-US" dirty="0" err="1"/>
              <a:t>pd</a:t>
            </a:r>
            <a:r>
              <a:rPr lang="en-US" dirty="0"/>
              <a:t>_ resume.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Resumes should be </a:t>
            </a:r>
            <a:r>
              <a:rPr lang="en-US" dirty="0" smtClean="0"/>
              <a:t>uploaded to your website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5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Baskerville Old Face" pitchFamily="18" charset="0"/>
              </a:rPr>
              <a:t>STUDENT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HINTS &amp; TIPS: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is an objective?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This is where you state your goal or what you want. </a:t>
            </a:r>
            <a:r>
              <a:rPr lang="en-US" sz="2400" dirty="0" smtClean="0">
                <a:solidFill>
                  <a:srgbClr val="FFC000"/>
                </a:solidFill>
              </a:rPr>
              <a:t>Example. 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“To obtain a position in the field of science education where I can contribute to student growth while fulfilling my potential.”</a:t>
            </a:r>
          </a:p>
          <a:p>
            <a:pPr marL="0" indent="0">
              <a:buNone/>
            </a:pPr>
            <a:endParaRPr lang="en-US" sz="2400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should I list under skills &amp; experience?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This is where you list the “I can…” statements  found in your lab notebook.  </a:t>
            </a:r>
            <a:r>
              <a:rPr lang="en-US" sz="2400" dirty="0" smtClean="0">
                <a:solidFill>
                  <a:srgbClr val="FFC000"/>
                </a:solidFill>
              </a:rPr>
              <a:t>Example. 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“Describe a Bohr model.”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“Use technology to present research projects.”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“Explain the Law of Thermal Dynamics.”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“Model positive, negative &amp; neutral buoyancy.”</a:t>
            </a:r>
          </a:p>
          <a:p>
            <a:pPr marL="0" indent="0">
              <a:buNone/>
            </a:pPr>
            <a:endParaRPr lang="en-US" sz="24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5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Baskerville Old Face" pitchFamily="18" charset="0"/>
              </a:rPr>
              <a:t>STUDENT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Rules &amp; Guidelines: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Cannot be longer than 1 page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Your contact info in the heading with full name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(Please alter it so </a:t>
            </a:r>
            <a:r>
              <a:rPr lang="en-US" sz="2800" b="1" dirty="0" err="1" smtClean="0">
                <a:solidFill>
                  <a:srgbClr val="FF0000"/>
                </a:solidFill>
              </a:rPr>
              <a:t>wierdos</a:t>
            </a:r>
            <a:r>
              <a:rPr lang="en-US" sz="2800" b="1" dirty="0" smtClean="0">
                <a:solidFill>
                  <a:srgbClr val="FF0000"/>
                </a:solidFill>
              </a:rPr>
              <a:t> cannot find you)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Must include the following headings: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50"/>
                </a:solidFill>
              </a:rPr>
              <a:t>Objective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	</a:t>
            </a:r>
            <a:r>
              <a:rPr lang="en-US" sz="2800" dirty="0" smtClean="0">
                <a:solidFill>
                  <a:srgbClr val="00B050"/>
                </a:solidFill>
              </a:rPr>
              <a:t>Skills/Experience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	</a:t>
            </a:r>
            <a:r>
              <a:rPr lang="en-US" sz="2800" dirty="0" smtClean="0">
                <a:solidFill>
                  <a:srgbClr val="00B050"/>
                </a:solidFill>
              </a:rPr>
              <a:t>Education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	</a:t>
            </a:r>
            <a:r>
              <a:rPr lang="en-US" sz="2800" dirty="0" smtClean="0">
                <a:solidFill>
                  <a:srgbClr val="00B050"/>
                </a:solidFill>
              </a:rPr>
              <a:t>Accomplishments/Hobbies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66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Resume Resources</a:t>
            </a:r>
            <a:endParaRPr lang="en-US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Resume Tutorial from Career </a:t>
            </a:r>
            <a:r>
              <a:rPr lang="en-US" sz="2400" dirty="0" err="1" smtClean="0">
                <a:hlinkClick r:id="rId2"/>
              </a:rPr>
              <a:t>Onestop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Resume Writing Tips from Resume-Resource.com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Sample Resumes from Jobstar.org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6720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384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Baskerville Old Face</vt:lpstr>
      <vt:lpstr>Calibri</vt:lpstr>
      <vt:lpstr>Office Theme</vt:lpstr>
      <vt:lpstr>STUDENT RESUME </vt:lpstr>
      <vt:lpstr>STUDENT RESUME </vt:lpstr>
      <vt:lpstr>STUDENT RESUME </vt:lpstr>
      <vt:lpstr>STUDENT RESUME</vt:lpstr>
      <vt:lpstr>STUDENT RESUME</vt:lpstr>
      <vt:lpstr>STUDENT RESUME</vt:lpstr>
      <vt:lpstr>Resume Resources</vt:lpstr>
    </vt:vector>
  </TitlesOfParts>
  <Company>Kent School District 415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you ever wondered how things work?  Or why they do what they do?</dc:title>
  <dc:creator>KSD</dc:creator>
  <cp:lastModifiedBy>Jephson-Hernandez, Shannon</cp:lastModifiedBy>
  <cp:revision>15</cp:revision>
  <cp:lastPrinted>2014-05-06T01:07:47Z</cp:lastPrinted>
  <dcterms:created xsi:type="dcterms:W3CDTF">2013-06-11T16:07:42Z</dcterms:created>
  <dcterms:modified xsi:type="dcterms:W3CDTF">2015-04-30T21:06:24Z</dcterms:modified>
</cp:coreProperties>
</file>